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20a710353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20a710353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f616ec8e9b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f616ec8e9b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f3319ee0d7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f3319ee0d7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f616ec8e9b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f616ec8e9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f3319ee0d7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f3319ee0d7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f616ec8e9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f616ec8e9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f616ec8e9b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f616ec8e9b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b68791cf5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b68791cf5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20a710353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20a710353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fa1fcb110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fa1fcb11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Q. Who are these people on the slides and why don’t you recognize them?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lphaUcPeriod"/>
            </a:pPr>
            <a:r>
              <a:rPr lang="en"/>
              <a:t>Because they are made up! Don’t worry! You shouldn’t know who they are. ;)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f616ec8e9b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f616ec8e9b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f3319ee0d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f3319ee0d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f616ec8e9b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f616ec8e9b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20a710353d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20a710353d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13.jp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Relationship Id="rId4" Type="http://schemas.openxmlformats.org/officeDocument/2006/relationships/image" Target="../media/image13.jp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Relationship Id="rId4" Type="http://schemas.openxmlformats.org/officeDocument/2006/relationships/image" Target="../media/image7.jpg"/><Relationship Id="rId5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Relationship Id="rId4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forms.gle/Y5PTFCLSWsBP9QN59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forms.gle/Y5PTFCLSWsBP9QN59" TargetMode="External"/><Relationship Id="rId4" Type="http://schemas.openxmlformats.org/officeDocument/2006/relationships/hyperlink" Target="mailto:Wellesley2003Reunion@gmail.com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8.jpg"/><Relationship Id="rId5" Type="http://schemas.openxmlformats.org/officeDocument/2006/relationships/image" Target="../media/image13.jp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8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8.jpg"/><Relationship Id="rId5" Type="http://schemas.openxmlformats.org/officeDocument/2006/relationships/image" Target="../media/image13.jp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8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Wellesley College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of 2003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20th Reunion Digital Memory Book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/>
          <p:nvPr/>
        </p:nvSpPr>
        <p:spPr>
          <a:xfrm>
            <a:off x="-33400" y="3382725"/>
            <a:ext cx="9177300" cy="1761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2"/>
          <p:cNvSpPr txBox="1"/>
          <p:nvPr/>
        </p:nvSpPr>
        <p:spPr>
          <a:xfrm>
            <a:off x="-3400" y="3439950"/>
            <a:ext cx="255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Name at Wellesley, Current </a:t>
            </a:r>
            <a:endParaRPr b="1"/>
          </a:p>
        </p:txBody>
      </p:sp>
      <p:sp>
        <p:nvSpPr>
          <p:cNvPr id="179" name="Google Shape;179;p22"/>
          <p:cNvSpPr txBox="1"/>
          <p:nvPr/>
        </p:nvSpPr>
        <p:spPr>
          <a:xfrm>
            <a:off x="52475" y="3840150"/>
            <a:ext cx="2344200" cy="1046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Address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City, State, County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Postal Code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2"/>
          <p:cNvSpPr txBox="1"/>
          <p:nvPr/>
        </p:nvSpPr>
        <p:spPr>
          <a:xfrm>
            <a:off x="4839575" y="3478100"/>
            <a:ext cx="2344200" cy="141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Work Info: Role/Title 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Employer</a:t>
            </a:r>
            <a:endParaRPr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chemeClr val="dk1"/>
                </a:solidFill>
              </a:rPr>
              <a:t>How would you explain what you do to a child? </a:t>
            </a:r>
            <a:endParaRPr i="1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300"/>
          </a:p>
        </p:txBody>
      </p:sp>
      <p:sp>
        <p:nvSpPr>
          <p:cNvPr id="181" name="Google Shape;181;p22"/>
          <p:cNvSpPr txBox="1"/>
          <p:nvPr/>
        </p:nvSpPr>
        <p:spPr>
          <a:xfrm>
            <a:off x="7233125" y="3632175"/>
            <a:ext cx="1848000" cy="1262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Volunteer work: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22"/>
          <p:cNvPicPr preferRelativeResize="0"/>
          <p:nvPr/>
        </p:nvPicPr>
        <p:blipFill rotWithShape="1">
          <a:blip r:embed="rId3">
            <a:alphaModFix/>
          </a:blip>
          <a:srcRect b="0" l="17925" r="14634" t="0"/>
          <a:stretch/>
        </p:blipFill>
        <p:spPr>
          <a:xfrm>
            <a:off x="842425" y="118850"/>
            <a:ext cx="2172300" cy="2145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3" name="Google Shape;183;p22"/>
          <p:cNvPicPr preferRelativeResize="0"/>
          <p:nvPr/>
        </p:nvPicPr>
        <p:blipFill rotWithShape="1">
          <a:blip r:embed="rId4">
            <a:alphaModFix/>
          </a:blip>
          <a:srcRect b="0" l="21843" r="15586" t="0"/>
          <a:stretch/>
        </p:blipFill>
        <p:spPr>
          <a:xfrm>
            <a:off x="7250000" y="1375800"/>
            <a:ext cx="1739100" cy="1848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4" name="Google Shape;184;p22"/>
          <p:cNvPicPr preferRelativeResize="0"/>
          <p:nvPr/>
        </p:nvPicPr>
        <p:blipFill rotWithShape="1">
          <a:blip r:embed="rId5">
            <a:alphaModFix/>
          </a:blip>
          <a:srcRect b="22115" l="0" r="0" t="22137"/>
          <a:stretch/>
        </p:blipFill>
        <p:spPr>
          <a:xfrm>
            <a:off x="153375" y="1672700"/>
            <a:ext cx="3037200" cy="1693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5" name="Google Shape;185;p22"/>
          <p:cNvPicPr preferRelativeResize="0"/>
          <p:nvPr/>
        </p:nvPicPr>
        <p:blipFill rotWithShape="1">
          <a:blip r:embed="rId6">
            <a:alphaModFix/>
          </a:blip>
          <a:srcRect b="0" l="15364" r="15454" t="0"/>
          <a:stretch/>
        </p:blipFill>
        <p:spPr>
          <a:xfrm>
            <a:off x="6149850" y="57350"/>
            <a:ext cx="2344200" cy="1908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6" name="Google Shape;186;p22"/>
          <p:cNvSpPr txBox="1"/>
          <p:nvPr/>
        </p:nvSpPr>
        <p:spPr>
          <a:xfrm>
            <a:off x="2964388" y="57350"/>
            <a:ext cx="3453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My family: My wonderful nieces Zelda and Peach</a:t>
            </a:r>
            <a:endParaRPr sz="1000"/>
          </a:p>
        </p:txBody>
      </p:sp>
      <p:sp>
        <p:nvSpPr>
          <p:cNvPr id="187" name="Google Shape;187;p22"/>
          <p:cNvSpPr txBox="1"/>
          <p:nvPr/>
        </p:nvSpPr>
        <p:spPr>
          <a:xfrm>
            <a:off x="52472" y="41900"/>
            <a:ext cx="936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 started baking in the pandemic and haven’t stopped! </a:t>
            </a:r>
            <a:endParaRPr sz="1000"/>
          </a:p>
        </p:txBody>
      </p:sp>
      <p:sp>
        <p:nvSpPr>
          <p:cNvPr id="188" name="Google Shape;188;p22"/>
          <p:cNvSpPr txBox="1"/>
          <p:nvPr/>
        </p:nvSpPr>
        <p:spPr>
          <a:xfrm>
            <a:off x="8351975" y="41900"/>
            <a:ext cx="792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I’ve loved watching the White Lotus!</a:t>
            </a:r>
            <a:endParaRPr sz="1000"/>
          </a:p>
        </p:txBody>
      </p:sp>
      <p:sp>
        <p:nvSpPr>
          <p:cNvPr id="189" name="Google Shape;189;p22"/>
          <p:cNvSpPr txBox="1"/>
          <p:nvPr/>
        </p:nvSpPr>
        <p:spPr>
          <a:xfrm>
            <a:off x="3069900" y="2582325"/>
            <a:ext cx="1182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My next adventure is a trip to Peru in 2025! </a:t>
            </a:r>
            <a:endParaRPr sz="1000"/>
          </a:p>
        </p:txBody>
      </p:sp>
      <p:sp>
        <p:nvSpPr>
          <p:cNvPr id="190" name="Google Shape;190;p22"/>
          <p:cNvSpPr txBox="1"/>
          <p:nvPr/>
        </p:nvSpPr>
        <p:spPr>
          <a:xfrm>
            <a:off x="6100773" y="2437300"/>
            <a:ext cx="1083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The beach is my happy place these days!</a:t>
            </a:r>
            <a:endParaRPr sz="1000"/>
          </a:p>
        </p:txBody>
      </p:sp>
      <p:sp>
        <p:nvSpPr>
          <p:cNvPr id="191" name="Google Shape;191;p22"/>
          <p:cNvSpPr txBox="1"/>
          <p:nvPr/>
        </p:nvSpPr>
        <p:spPr>
          <a:xfrm>
            <a:off x="2446025" y="3840150"/>
            <a:ext cx="2344200" cy="1046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Email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Phone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Media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2" name="Google Shape;192;p22"/>
          <p:cNvPicPr preferRelativeResize="0"/>
          <p:nvPr/>
        </p:nvPicPr>
        <p:blipFill rotWithShape="1">
          <a:blip r:embed="rId7">
            <a:alphaModFix/>
          </a:blip>
          <a:srcRect b="8357" l="0" r="0" t="0"/>
          <a:stretch/>
        </p:blipFill>
        <p:spPr>
          <a:xfrm>
            <a:off x="3178850" y="544774"/>
            <a:ext cx="2752800" cy="15276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/>
          <p:nvPr/>
        </p:nvSpPr>
        <p:spPr>
          <a:xfrm>
            <a:off x="-33400" y="3382725"/>
            <a:ext cx="9177300" cy="1761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3"/>
          <p:cNvSpPr txBox="1"/>
          <p:nvPr/>
        </p:nvSpPr>
        <p:spPr>
          <a:xfrm>
            <a:off x="-3400" y="3439950"/>
            <a:ext cx="255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Name at Wellesley, Current </a:t>
            </a:r>
            <a:endParaRPr b="1"/>
          </a:p>
        </p:txBody>
      </p:sp>
      <p:sp>
        <p:nvSpPr>
          <p:cNvPr id="199" name="Google Shape;199;p23"/>
          <p:cNvSpPr txBox="1"/>
          <p:nvPr/>
        </p:nvSpPr>
        <p:spPr>
          <a:xfrm>
            <a:off x="52475" y="3840150"/>
            <a:ext cx="2344200" cy="1046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Address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City, State, County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Postal Code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3"/>
          <p:cNvSpPr txBox="1"/>
          <p:nvPr/>
        </p:nvSpPr>
        <p:spPr>
          <a:xfrm>
            <a:off x="4839575" y="3478100"/>
            <a:ext cx="2344200" cy="141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Work Info: Role/Title 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Employer</a:t>
            </a:r>
            <a:endParaRPr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</a:rPr>
              <a:t>How would you explain what you do to a child? </a:t>
            </a:r>
            <a:endParaRPr i="1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300"/>
          </a:p>
        </p:txBody>
      </p:sp>
      <p:sp>
        <p:nvSpPr>
          <p:cNvPr id="201" name="Google Shape;201;p23"/>
          <p:cNvSpPr txBox="1"/>
          <p:nvPr/>
        </p:nvSpPr>
        <p:spPr>
          <a:xfrm>
            <a:off x="7233125" y="3632175"/>
            <a:ext cx="1848000" cy="1262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Volunteer work: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2" name="Google Shape;202;p23"/>
          <p:cNvPicPr preferRelativeResize="0"/>
          <p:nvPr/>
        </p:nvPicPr>
        <p:blipFill rotWithShape="1">
          <a:blip r:embed="rId3">
            <a:alphaModFix/>
          </a:blip>
          <a:srcRect b="0" l="17925" r="14634" t="0"/>
          <a:stretch/>
        </p:blipFill>
        <p:spPr>
          <a:xfrm>
            <a:off x="842425" y="118850"/>
            <a:ext cx="2172300" cy="2145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3" name="Google Shape;203;p23"/>
          <p:cNvPicPr preferRelativeResize="0"/>
          <p:nvPr/>
        </p:nvPicPr>
        <p:blipFill rotWithShape="1">
          <a:blip r:embed="rId4">
            <a:alphaModFix/>
          </a:blip>
          <a:srcRect b="0" l="21843" r="15586" t="0"/>
          <a:stretch/>
        </p:blipFill>
        <p:spPr>
          <a:xfrm>
            <a:off x="7250000" y="1375800"/>
            <a:ext cx="1739100" cy="1848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4" name="Google Shape;204;p23"/>
          <p:cNvPicPr preferRelativeResize="0"/>
          <p:nvPr/>
        </p:nvPicPr>
        <p:blipFill rotWithShape="1">
          <a:blip r:embed="rId5">
            <a:alphaModFix/>
          </a:blip>
          <a:srcRect b="22115" l="0" r="0" t="22137"/>
          <a:stretch/>
        </p:blipFill>
        <p:spPr>
          <a:xfrm>
            <a:off x="153375" y="1672700"/>
            <a:ext cx="3037200" cy="1693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5" name="Google Shape;205;p23"/>
          <p:cNvPicPr preferRelativeResize="0"/>
          <p:nvPr/>
        </p:nvPicPr>
        <p:blipFill rotWithShape="1">
          <a:blip r:embed="rId6">
            <a:alphaModFix/>
          </a:blip>
          <a:srcRect b="0" l="15364" r="15454" t="0"/>
          <a:stretch/>
        </p:blipFill>
        <p:spPr>
          <a:xfrm>
            <a:off x="6149850" y="57350"/>
            <a:ext cx="2344200" cy="1908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6" name="Google Shape;206;p23"/>
          <p:cNvSpPr txBox="1"/>
          <p:nvPr/>
        </p:nvSpPr>
        <p:spPr>
          <a:xfrm>
            <a:off x="2964388" y="57350"/>
            <a:ext cx="3453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Add a photo and a caption about you and your people here </a:t>
            </a:r>
            <a:endParaRPr sz="1000"/>
          </a:p>
        </p:txBody>
      </p:sp>
      <p:sp>
        <p:nvSpPr>
          <p:cNvPr id="207" name="Google Shape;207;p23"/>
          <p:cNvSpPr txBox="1"/>
          <p:nvPr/>
        </p:nvSpPr>
        <p:spPr>
          <a:xfrm>
            <a:off x="52475" y="41900"/>
            <a:ext cx="792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Add a photo and a caption about your hobbies here </a:t>
            </a:r>
            <a:r>
              <a:rPr lang="en" sz="1000"/>
              <a:t> </a:t>
            </a:r>
            <a:endParaRPr sz="1000"/>
          </a:p>
        </p:txBody>
      </p:sp>
      <p:sp>
        <p:nvSpPr>
          <p:cNvPr id="208" name="Google Shape;208;p23"/>
          <p:cNvSpPr txBox="1"/>
          <p:nvPr/>
        </p:nvSpPr>
        <p:spPr>
          <a:xfrm>
            <a:off x="8351975" y="41900"/>
            <a:ext cx="792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Add a photo and a caption about what you’ve been reading or watching here </a:t>
            </a:r>
            <a:endParaRPr sz="1000"/>
          </a:p>
        </p:txBody>
      </p:sp>
      <p:sp>
        <p:nvSpPr>
          <p:cNvPr id="209" name="Google Shape;209;p23"/>
          <p:cNvSpPr txBox="1"/>
          <p:nvPr/>
        </p:nvSpPr>
        <p:spPr>
          <a:xfrm>
            <a:off x="3069900" y="2582325"/>
            <a:ext cx="1182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Add a photo and caption about your next adventure here</a:t>
            </a:r>
            <a:endParaRPr sz="1000"/>
          </a:p>
        </p:txBody>
      </p:sp>
      <p:sp>
        <p:nvSpPr>
          <p:cNvPr id="210" name="Google Shape;210;p23"/>
          <p:cNvSpPr txBox="1"/>
          <p:nvPr/>
        </p:nvSpPr>
        <p:spPr>
          <a:xfrm>
            <a:off x="6100773" y="2437300"/>
            <a:ext cx="1083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Add a photo and a caption about your happy place here</a:t>
            </a:r>
            <a:endParaRPr sz="1000"/>
          </a:p>
        </p:txBody>
      </p:sp>
      <p:sp>
        <p:nvSpPr>
          <p:cNvPr id="211" name="Google Shape;211;p23"/>
          <p:cNvSpPr txBox="1"/>
          <p:nvPr/>
        </p:nvSpPr>
        <p:spPr>
          <a:xfrm>
            <a:off x="2446025" y="3840150"/>
            <a:ext cx="2344200" cy="1046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Email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Phone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Media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2" name="Google Shape;212;p23"/>
          <p:cNvPicPr preferRelativeResize="0"/>
          <p:nvPr/>
        </p:nvPicPr>
        <p:blipFill rotWithShape="1">
          <a:blip r:embed="rId7">
            <a:alphaModFix/>
          </a:blip>
          <a:srcRect b="8357" l="0" r="0" t="0"/>
          <a:stretch/>
        </p:blipFill>
        <p:spPr>
          <a:xfrm>
            <a:off x="3178850" y="544774"/>
            <a:ext cx="2752800" cy="1527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3" name="Google Shape;213;p23"/>
          <p:cNvSpPr/>
          <p:nvPr/>
        </p:nvSpPr>
        <p:spPr>
          <a:xfrm>
            <a:off x="4296288" y="2151950"/>
            <a:ext cx="1848000" cy="954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Add any photos or captions that you want to! These are suggestions to get you started</a:t>
            </a:r>
            <a:endParaRPr sz="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4"/>
          <p:cNvSpPr/>
          <p:nvPr/>
        </p:nvSpPr>
        <p:spPr>
          <a:xfrm>
            <a:off x="-33400" y="3591200"/>
            <a:ext cx="9213600" cy="15525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4"/>
          <p:cNvSpPr txBox="1"/>
          <p:nvPr/>
        </p:nvSpPr>
        <p:spPr>
          <a:xfrm>
            <a:off x="164100" y="3651300"/>
            <a:ext cx="255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Name at Wellesley, Current </a:t>
            </a:r>
            <a:endParaRPr b="1"/>
          </a:p>
        </p:txBody>
      </p:sp>
      <p:sp>
        <p:nvSpPr>
          <p:cNvPr id="220" name="Google Shape;220;p24"/>
          <p:cNvSpPr txBox="1"/>
          <p:nvPr/>
        </p:nvSpPr>
        <p:spPr>
          <a:xfrm>
            <a:off x="164100" y="4017150"/>
            <a:ext cx="2344200" cy="1046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Address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City, State, County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Postal Code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4"/>
          <p:cNvSpPr txBox="1"/>
          <p:nvPr/>
        </p:nvSpPr>
        <p:spPr>
          <a:xfrm>
            <a:off x="2551225" y="4232550"/>
            <a:ext cx="2223900" cy="831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Email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Phone Number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Social Media accounts</a:t>
            </a:r>
            <a:endParaRPr/>
          </a:p>
        </p:txBody>
      </p:sp>
      <p:sp>
        <p:nvSpPr>
          <p:cNvPr id="222" name="Google Shape;222;p24"/>
          <p:cNvSpPr txBox="1"/>
          <p:nvPr/>
        </p:nvSpPr>
        <p:spPr>
          <a:xfrm>
            <a:off x="6733025" y="3894150"/>
            <a:ext cx="2344200" cy="1169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Work Info: Role/Title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Employer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</a:rPr>
              <a:t>How would you explain what you do to a child? </a:t>
            </a:r>
            <a:endParaRPr i="1" sz="1200"/>
          </a:p>
        </p:txBody>
      </p:sp>
      <p:sp>
        <p:nvSpPr>
          <p:cNvPr id="223" name="Google Shape;223;p24"/>
          <p:cNvSpPr txBox="1"/>
          <p:nvPr/>
        </p:nvSpPr>
        <p:spPr>
          <a:xfrm>
            <a:off x="4828875" y="4017150"/>
            <a:ext cx="1850400" cy="1046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Volunteer work: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4" name="Google Shape;224;p24"/>
          <p:cNvPicPr preferRelativeResize="0"/>
          <p:nvPr/>
        </p:nvPicPr>
        <p:blipFill rotWithShape="1">
          <a:blip r:embed="rId3">
            <a:alphaModFix/>
          </a:blip>
          <a:srcRect b="0" l="19462" r="19468" t="0"/>
          <a:stretch/>
        </p:blipFill>
        <p:spPr>
          <a:xfrm>
            <a:off x="3248475" y="1738147"/>
            <a:ext cx="1850400" cy="19695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225" name="Google Shape;225;p24"/>
          <p:cNvCxnSpPr/>
          <p:nvPr/>
        </p:nvCxnSpPr>
        <p:spPr>
          <a:xfrm>
            <a:off x="258550" y="423625"/>
            <a:ext cx="8689800" cy="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6" name="Google Shape;226;p24"/>
          <p:cNvCxnSpPr/>
          <p:nvPr/>
        </p:nvCxnSpPr>
        <p:spPr>
          <a:xfrm>
            <a:off x="404525" y="277650"/>
            <a:ext cx="0" cy="31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7" name="Google Shape;227;p24"/>
          <p:cNvCxnSpPr/>
          <p:nvPr/>
        </p:nvCxnSpPr>
        <p:spPr>
          <a:xfrm>
            <a:off x="1899950" y="311750"/>
            <a:ext cx="0" cy="31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8" name="Google Shape;228;p24"/>
          <p:cNvCxnSpPr/>
          <p:nvPr/>
        </p:nvCxnSpPr>
        <p:spPr>
          <a:xfrm>
            <a:off x="5063100" y="311750"/>
            <a:ext cx="0" cy="31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9" name="Google Shape;229;p24"/>
          <p:cNvCxnSpPr/>
          <p:nvPr/>
        </p:nvCxnSpPr>
        <p:spPr>
          <a:xfrm>
            <a:off x="3418750" y="311750"/>
            <a:ext cx="0" cy="31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0" name="Google Shape;230;p24"/>
          <p:cNvCxnSpPr/>
          <p:nvPr/>
        </p:nvCxnSpPr>
        <p:spPr>
          <a:xfrm>
            <a:off x="8270000" y="277650"/>
            <a:ext cx="0" cy="31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1" name="Google Shape;231;p24"/>
          <p:cNvSpPr txBox="1"/>
          <p:nvPr/>
        </p:nvSpPr>
        <p:spPr>
          <a:xfrm>
            <a:off x="138350" y="3950"/>
            <a:ext cx="887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  </a:t>
            </a:r>
            <a:r>
              <a:rPr lang="en" sz="800"/>
              <a:t>2003</a:t>
            </a:r>
            <a:r>
              <a:rPr lang="en" sz="800"/>
              <a:t>		        	      2008   	                	            2013			      2018			           		2023		   …2028</a:t>
            </a:r>
            <a:endParaRPr sz="800"/>
          </a:p>
        </p:txBody>
      </p:sp>
      <p:cxnSp>
        <p:nvCxnSpPr>
          <p:cNvPr id="232" name="Google Shape;232;p24"/>
          <p:cNvCxnSpPr/>
          <p:nvPr/>
        </p:nvCxnSpPr>
        <p:spPr>
          <a:xfrm>
            <a:off x="7164725" y="269125"/>
            <a:ext cx="0" cy="31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3" name="Google Shape;233;p24"/>
          <p:cNvSpPr txBox="1"/>
          <p:nvPr/>
        </p:nvSpPr>
        <p:spPr>
          <a:xfrm>
            <a:off x="344425" y="827200"/>
            <a:ext cx="1047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2004: I moved to Portland, Or and started working at Coffee, Coffee, Coffee</a:t>
            </a:r>
            <a:endParaRPr sz="1000"/>
          </a:p>
        </p:txBody>
      </p:sp>
      <p:sp>
        <p:nvSpPr>
          <p:cNvPr id="234" name="Google Shape;234;p24"/>
          <p:cNvSpPr txBox="1"/>
          <p:nvPr/>
        </p:nvSpPr>
        <p:spPr>
          <a:xfrm>
            <a:off x="3013000" y="782125"/>
            <a:ext cx="1047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2012: Went into the Peace Corps</a:t>
            </a:r>
            <a:endParaRPr sz="1000"/>
          </a:p>
        </p:txBody>
      </p:sp>
      <p:sp>
        <p:nvSpPr>
          <p:cNvPr id="235" name="Google Shape;235;p24"/>
          <p:cNvSpPr txBox="1"/>
          <p:nvPr/>
        </p:nvSpPr>
        <p:spPr>
          <a:xfrm>
            <a:off x="4053950" y="672650"/>
            <a:ext cx="1047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2014: Moved to Chicago </a:t>
            </a:r>
            <a:endParaRPr sz="1000"/>
          </a:p>
        </p:txBody>
      </p:sp>
      <p:sp>
        <p:nvSpPr>
          <p:cNvPr id="236" name="Google Shape;236;p24"/>
          <p:cNvSpPr txBox="1"/>
          <p:nvPr/>
        </p:nvSpPr>
        <p:spPr>
          <a:xfrm>
            <a:off x="6955326" y="1169025"/>
            <a:ext cx="9789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2023: I’m working from the road and being a consultant for other restaurant owners!</a:t>
            </a:r>
            <a:endParaRPr sz="1000"/>
          </a:p>
        </p:txBody>
      </p:sp>
      <p:sp>
        <p:nvSpPr>
          <p:cNvPr id="237" name="Google Shape;237;p24"/>
          <p:cNvSpPr txBox="1"/>
          <p:nvPr/>
        </p:nvSpPr>
        <p:spPr>
          <a:xfrm>
            <a:off x="7969550" y="553525"/>
            <a:ext cx="10476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2028: I have no idea! Probably still helping others. I would love to be doing more stand up by then!</a:t>
            </a:r>
            <a:endParaRPr sz="1000"/>
          </a:p>
        </p:txBody>
      </p:sp>
      <p:sp>
        <p:nvSpPr>
          <p:cNvPr id="238" name="Google Shape;238;p24"/>
          <p:cNvSpPr txBox="1"/>
          <p:nvPr/>
        </p:nvSpPr>
        <p:spPr>
          <a:xfrm>
            <a:off x="1503625" y="547025"/>
            <a:ext cx="1047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2008: I moved to NYC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2009: Started business school at NYU</a:t>
            </a:r>
            <a:endParaRPr sz="1000"/>
          </a:p>
        </p:txBody>
      </p:sp>
      <p:sp>
        <p:nvSpPr>
          <p:cNvPr id="239" name="Google Shape;239;p24"/>
          <p:cNvSpPr txBox="1"/>
          <p:nvPr/>
        </p:nvSpPr>
        <p:spPr>
          <a:xfrm>
            <a:off x="5018000" y="753250"/>
            <a:ext cx="1047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2017: Started my own coffee shop!</a:t>
            </a:r>
            <a:endParaRPr sz="1000"/>
          </a:p>
        </p:txBody>
      </p:sp>
      <p:sp>
        <p:nvSpPr>
          <p:cNvPr id="240" name="Google Shape;240;p24"/>
          <p:cNvSpPr txBox="1"/>
          <p:nvPr/>
        </p:nvSpPr>
        <p:spPr>
          <a:xfrm>
            <a:off x="5788675" y="1901788"/>
            <a:ext cx="1047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2015: Started volunteering with my local community theater troupe!</a:t>
            </a:r>
            <a:endParaRPr sz="1000"/>
          </a:p>
        </p:txBody>
      </p:sp>
      <p:sp>
        <p:nvSpPr>
          <p:cNvPr id="241" name="Google Shape;241;p24"/>
          <p:cNvSpPr txBox="1"/>
          <p:nvPr/>
        </p:nvSpPr>
        <p:spPr>
          <a:xfrm>
            <a:off x="5992513" y="544200"/>
            <a:ext cx="1047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2021: Closed my shop and became a digital nomad</a:t>
            </a:r>
            <a:endParaRPr sz="1000"/>
          </a:p>
        </p:txBody>
      </p:sp>
      <p:pic>
        <p:nvPicPr>
          <p:cNvPr id="242" name="Google Shape;242;p24"/>
          <p:cNvPicPr preferRelativeResize="0"/>
          <p:nvPr/>
        </p:nvPicPr>
        <p:blipFill rotWithShape="1">
          <a:blip r:embed="rId4">
            <a:alphaModFix/>
          </a:blip>
          <a:srcRect b="14179" l="0" r="0" t="14172"/>
          <a:stretch/>
        </p:blipFill>
        <p:spPr>
          <a:xfrm>
            <a:off x="7526075" y="2155588"/>
            <a:ext cx="1625100" cy="155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3" name="Google Shape;243;p24"/>
          <p:cNvPicPr preferRelativeResize="0"/>
          <p:nvPr/>
        </p:nvPicPr>
        <p:blipFill rotWithShape="1">
          <a:blip r:embed="rId5">
            <a:alphaModFix/>
          </a:blip>
          <a:srcRect b="0" l="28450" r="28450" t="0"/>
          <a:stretch/>
        </p:blipFill>
        <p:spPr>
          <a:xfrm>
            <a:off x="96700" y="2089300"/>
            <a:ext cx="2070000" cy="1552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44" name="Google Shape;244;p24"/>
          <p:cNvSpPr txBox="1"/>
          <p:nvPr/>
        </p:nvSpPr>
        <p:spPr>
          <a:xfrm>
            <a:off x="1966375" y="1841200"/>
            <a:ext cx="1314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2011: Earned my MBA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5"/>
          <p:cNvSpPr/>
          <p:nvPr/>
        </p:nvSpPr>
        <p:spPr>
          <a:xfrm>
            <a:off x="-33400" y="3591200"/>
            <a:ext cx="9213600" cy="15525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5"/>
          <p:cNvSpPr txBox="1"/>
          <p:nvPr/>
        </p:nvSpPr>
        <p:spPr>
          <a:xfrm>
            <a:off x="164100" y="3651300"/>
            <a:ext cx="255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Name at Wellesley, Current </a:t>
            </a:r>
            <a:endParaRPr b="1"/>
          </a:p>
        </p:txBody>
      </p:sp>
      <p:sp>
        <p:nvSpPr>
          <p:cNvPr id="251" name="Google Shape;251;p25"/>
          <p:cNvSpPr txBox="1"/>
          <p:nvPr/>
        </p:nvSpPr>
        <p:spPr>
          <a:xfrm>
            <a:off x="164100" y="4017150"/>
            <a:ext cx="2344200" cy="1046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Address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City, State, County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Postal Code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5"/>
          <p:cNvSpPr txBox="1"/>
          <p:nvPr/>
        </p:nvSpPr>
        <p:spPr>
          <a:xfrm>
            <a:off x="2551225" y="4232550"/>
            <a:ext cx="2223900" cy="831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Email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Phone Number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Social Media accounts</a:t>
            </a:r>
            <a:endParaRPr/>
          </a:p>
        </p:txBody>
      </p:sp>
      <p:sp>
        <p:nvSpPr>
          <p:cNvPr id="253" name="Google Shape;253;p25"/>
          <p:cNvSpPr txBox="1"/>
          <p:nvPr/>
        </p:nvSpPr>
        <p:spPr>
          <a:xfrm>
            <a:off x="6733025" y="3894150"/>
            <a:ext cx="2344200" cy="1169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Work Info: Role/Title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Employer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</a:rPr>
              <a:t>How would you explain what you do to a child? </a:t>
            </a:r>
            <a:endParaRPr i="1" sz="1200"/>
          </a:p>
        </p:txBody>
      </p:sp>
      <p:sp>
        <p:nvSpPr>
          <p:cNvPr id="254" name="Google Shape;254;p25"/>
          <p:cNvSpPr txBox="1"/>
          <p:nvPr/>
        </p:nvSpPr>
        <p:spPr>
          <a:xfrm>
            <a:off x="4828875" y="4017150"/>
            <a:ext cx="1850400" cy="1046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Volunteer work: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5" name="Google Shape;255;p25"/>
          <p:cNvCxnSpPr/>
          <p:nvPr/>
        </p:nvCxnSpPr>
        <p:spPr>
          <a:xfrm>
            <a:off x="258550" y="423625"/>
            <a:ext cx="8689800" cy="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6" name="Google Shape;256;p25"/>
          <p:cNvCxnSpPr/>
          <p:nvPr/>
        </p:nvCxnSpPr>
        <p:spPr>
          <a:xfrm>
            <a:off x="404525" y="277650"/>
            <a:ext cx="0" cy="31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7" name="Google Shape;257;p25"/>
          <p:cNvCxnSpPr/>
          <p:nvPr/>
        </p:nvCxnSpPr>
        <p:spPr>
          <a:xfrm>
            <a:off x="1899950" y="311750"/>
            <a:ext cx="0" cy="31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8" name="Google Shape;258;p25"/>
          <p:cNvCxnSpPr/>
          <p:nvPr/>
        </p:nvCxnSpPr>
        <p:spPr>
          <a:xfrm>
            <a:off x="5063100" y="311750"/>
            <a:ext cx="0" cy="31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9" name="Google Shape;259;p25"/>
          <p:cNvCxnSpPr/>
          <p:nvPr/>
        </p:nvCxnSpPr>
        <p:spPr>
          <a:xfrm>
            <a:off x="3418750" y="311750"/>
            <a:ext cx="0" cy="31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0" name="Google Shape;260;p25"/>
          <p:cNvCxnSpPr/>
          <p:nvPr/>
        </p:nvCxnSpPr>
        <p:spPr>
          <a:xfrm>
            <a:off x="8270000" y="277650"/>
            <a:ext cx="0" cy="31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1" name="Google Shape;261;p25"/>
          <p:cNvSpPr txBox="1"/>
          <p:nvPr/>
        </p:nvSpPr>
        <p:spPr>
          <a:xfrm>
            <a:off x="138350" y="3950"/>
            <a:ext cx="887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  </a:t>
            </a:r>
            <a:r>
              <a:rPr lang="en" sz="800"/>
              <a:t>2003</a:t>
            </a:r>
            <a:r>
              <a:rPr lang="en" sz="800"/>
              <a:t>		        	      2008   	                	            2013			      2018			           	2023			   …2028</a:t>
            </a:r>
            <a:endParaRPr sz="800"/>
          </a:p>
        </p:txBody>
      </p:sp>
      <p:cxnSp>
        <p:nvCxnSpPr>
          <p:cNvPr id="262" name="Google Shape;262;p25"/>
          <p:cNvCxnSpPr/>
          <p:nvPr/>
        </p:nvCxnSpPr>
        <p:spPr>
          <a:xfrm>
            <a:off x="6801525" y="269125"/>
            <a:ext cx="0" cy="31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3" name="Google Shape;263;p25"/>
          <p:cNvSpPr/>
          <p:nvPr/>
        </p:nvSpPr>
        <p:spPr>
          <a:xfrm>
            <a:off x="411000" y="2046525"/>
            <a:ext cx="1850400" cy="1227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a photo here from this time in your life </a:t>
            </a:r>
            <a:endParaRPr/>
          </a:p>
        </p:txBody>
      </p:sp>
      <p:sp>
        <p:nvSpPr>
          <p:cNvPr id="264" name="Google Shape;264;p25"/>
          <p:cNvSpPr/>
          <p:nvPr/>
        </p:nvSpPr>
        <p:spPr>
          <a:xfrm>
            <a:off x="6979925" y="1958250"/>
            <a:ext cx="1850400" cy="1227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a photo here from this time in your life </a:t>
            </a:r>
            <a:endParaRPr/>
          </a:p>
        </p:txBody>
      </p:sp>
      <p:sp>
        <p:nvSpPr>
          <p:cNvPr id="265" name="Google Shape;265;p25"/>
          <p:cNvSpPr/>
          <p:nvPr/>
        </p:nvSpPr>
        <p:spPr>
          <a:xfrm>
            <a:off x="3514100" y="2192250"/>
            <a:ext cx="2118600" cy="1552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a photo of you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(and your family if you’d like)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6"/>
          <p:cNvSpPr txBox="1"/>
          <p:nvPr>
            <p:ph type="title"/>
          </p:nvPr>
        </p:nvSpPr>
        <p:spPr>
          <a:xfrm>
            <a:off x="6621100" y="452125"/>
            <a:ext cx="2016300" cy="8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200"/>
              <a:t>Student Name at Wellesley &amp; Current Name </a:t>
            </a:r>
            <a:endParaRPr sz="1200"/>
          </a:p>
        </p:txBody>
      </p:sp>
      <p:sp>
        <p:nvSpPr>
          <p:cNvPr id="271" name="Google Shape;271;p26"/>
          <p:cNvSpPr/>
          <p:nvPr/>
        </p:nvSpPr>
        <p:spPr>
          <a:xfrm>
            <a:off x="6276000" y="-7200"/>
            <a:ext cx="2868000" cy="51579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6"/>
          <p:cNvSpPr txBox="1"/>
          <p:nvPr/>
        </p:nvSpPr>
        <p:spPr>
          <a:xfrm>
            <a:off x="6430500" y="172150"/>
            <a:ext cx="255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Name at Wellesley, Current </a:t>
            </a:r>
            <a:endParaRPr b="1"/>
          </a:p>
        </p:txBody>
      </p:sp>
      <p:sp>
        <p:nvSpPr>
          <p:cNvPr id="273" name="Google Shape;273;p26"/>
          <p:cNvSpPr txBox="1"/>
          <p:nvPr/>
        </p:nvSpPr>
        <p:spPr>
          <a:xfrm>
            <a:off x="6413400" y="572350"/>
            <a:ext cx="2344200" cy="1908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Address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City, State, County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Postal Code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Email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Phone Number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Media accounts </a:t>
            </a:r>
            <a:endParaRPr/>
          </a:p>
        </p:txBody>
      </p:sp>
      <p:sp>
        <p:nvSpPr>
          <p:cNvPr id="274" name="Google Shape;274;p26"/>
          <p:cNvSpPr txBox="1"/>
          <p:nvPr/>
        </p:nvSpPr>
        <p:spPr>
          <a:xfrm>
            <a:off x="6413400" y="2570975"/>
            <a:ext cx="2344200" cy="1477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Info: Role/Title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Employer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chemeClr val="dk1"/>
                </a:solidFill>
              </a:rPr>
              <a:t>How would you explain what you do to a child? </a:t>
            </a:r>
            <a:endParaRPr i="1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 </a:t>
            </a:r>
            <a:endParaRPr i="1"/>
          </a:p>
        </p:txBody>
      </p:sp>
      <p:sp>
        <p:nvSpPr>
          <p:cNvPr id="275" name="Google Shape;275;p26"/>
          <p:cNvSpPr txBox="1"/>
          <p:nvPr/>
        </p:nvSpPr>
        <p:spPr>
          <a:xfrm>
            <a:off x="6413400" y="4382475"/>
            <a:ext cx="2344200" cy="615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Volunteer work: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6" name="Google Shape;276;p26"/>
          <p:cNvPicPr preferRelativeResize="0"/>
          <p:nvPr/>
        </p:nvPicPr>
        <p:blipFill rotWithShape="1">
          <a:blip r:embed="rId3">
            <a:alphaModFix/>
          </a:blip>
          <a:srcRect b="0" l="11260" r="6664" t="0"/>
          <a:stretch/>
        </p:blipFill>
        <p:spPr>
          <a:xfrm>
            <a:off x="0" y="565250"/>
            <a:ext cx="2643600" cy="214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6"/>
          <p:cNvPicPr preferRelativeResize="0"/>
          <p:nvPr/>
        </p:nvPicPr>
        <p:blipFill rotWithShape="1">
          <a:blip r:embed="rId4">
            <a:alphaModFix/>
          </a:blip>
          <a:srcRect b="21479" l="2100" r="4971" t="21485"/>
          <a:stretch/>
        </p:blipFill>
        <p:spPr>
          <a:xfrm>
            <a:off x="2769175" y="2859375"/>
            <a:ext cx="3037200" cy="186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6"/>
          <p:cNvSpPr txBox="1"/>
          <p:nvPr/>
        </p:nvSpPr>
        <p:spPr>
          <a:xfrm>
            <a:off x="2964388" y="57350"/>
            <a:ext cx="3453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If I could have dinner with any person I would choose…</a:t>
            </a:r>
            <a:endParaRPr sz="1000"/>
          </a:p>
        </p:txBody>
      </p:sp>
      <p:sp>
        <p:nvSpPr>
          <p:cNvPr id="279" name="Google Shape;279;p26"/>
          <p:cNvSpPr txBox="1"/>
          <p:nvPr/>
        </p:nvSpPr>
        <p:spPr>
          <a:xfrm>
            <a:off x="5" y="118725"/>
            <a:ext cx="2688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My favorite Wellesley memory is the </a:t>
            </a:r>
            <a:r>
              <a:rPr lang="en" sz="1000"/>
              <a:t>dessert bar in the dining hall! </a:t>
            </a:r>
            <a:endParaRPr sz="1000"/>
          </a:p>
        </p:txBody>
      </p:sp>
      <p:sp>
        <p:nvSpPr>
          <p:cNvPr id="280" name="Google Shape;280;p26"/>
          <p:cNvSpPr txBox="1"/>
          <p:nvPr/>
        </p:nvSpPr>
        <p:spPr>
          <a:xfrm>
            <a:off x="2964400" y="4723500"/>
            <a:ext cx="2988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My happy place these days is Peru!</a:t>
            </a:r>
            <a:endParaRPr sz="1000"/>
          </a:p>
        </p:txBody>
      </p:sp>
      <p:sp>
        <p:nvSpPr>
          <p:cNvPr id="281" name="Google Shape;281;p26"/>
          <p:cNvSpPr txBox="1"/>
          <p:nvPr/>
        </p:nvSpPr>
        <p:spPr>
          <a:xfrm>
            <a:off x="-1" y="4727100"/>
            <a:ext cx="298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My favorite thing these days is travel! I was just in Italy and am going to South Korea next!</a:t>
            </a:r>
            <a:endParaRPr sz="1000"/>
          </a:p>
        </p:txBody>
      </p:sp>
      <p:sp>
        <p:nvSpPr>
          <p:cNvPr id="282" name="Google Shape;282;p26"/>
          <p:cNvSpPr txBox="1"/>
          <p:nvPr/>
        </p:nvSpPr>
        <p:spPr>
          <a:xfrm>
            <a:off x="2791675" y="620150"/>
            <a:ext cx="3037200" cy="2124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photo of cool person/peoples here.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3" name="Google Shape;28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300" y="2879250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71847" y="1861013"/>
            <a:ext cx="1479000" cy="1616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7"/>
          <p:cNvSpPr txBox="1"/>
          <p:nvPr>
            <p:ph type="title"/>
          </p:nvPr>
        </p:nvSpPr>
        <p:spPr>
          <a:xfrm>
            <a:off x="6621100" y="452125"/>
            <a:ext cx="2016300" cy="8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200"/>
              <a:t>Student Name at Wellesley &amp; Current Name </a:t>
            </a:r>
            <a:endParaRPr sz="1200"/>
          </a:p>
        </p:txBody>
      </p:sp>
      <p:sp>
        <p:nvSpPr>
          <p:cNvPr id="290" name="Google Shape;290;p27"/>
          <p:cNvSpPr/>
          <p:nvPr/>
        </p:nvSpPr>
        <p:spPr>
          <a:xfrm>
            <a:off x="6276000" y="-7200"/>
            <a:ext cx="2868000" cy="51579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7"/>
          <p:cNvSpPr txBox="1"/>
          <p:nvPr/>
        </p:nvSpPr>
        <p:spPr>
          <a:xfrm>
            <a:off x="6430500" y="172150"/>
            <a:ext cx="255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Name at Wellesley, Current </a:t>
            </a:r>
            <a:endParaRPr b="1"/>
          </a:p>
        </p:txBody>
      </p:sp>
      <p:sp>
        <p:nvSpPr>
          <p:cNvPr id="292" name="Google Shape;292;p27"/>
          <p:cNvSpPr txBox="1"/>
          <p:nvPr/>
        </p:nvSpPr>
        <p:spPr>
          <a:xfrm>
            <a:off x="6413400" y="572350"/>
            <a:ext cx="2344200" cy="1908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Address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City, State, County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Postal Code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Email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Phone Number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Media accounts </a:t>
            </a:r>
            <a:endParaRPr/>
          </a:p>
        </p:txBody>
      </p:sp>
      <p:sp>
        <p:nvSpPr>
          <p:cNvPr id="293" name="Google Shape;293;p27"/>
          <p:cNvSpPr txBox="1"/>
          <p:nvPr/>
        </p:nvSpPr>
        <p:spPr>
          <a:xfrm>
            <a:off x="6413400" y="2570975"/>
            <a:ext cx="2344200" cy="1477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Info: Role/Title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Employer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</a:rPr>
              <a:t>How would you explain what you do to a child? </a:t>
            </a:r>
            <a:endParaRPr i="1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 </a:t>
            </a:r>
            <a:endParaRPr i="1"/>
          </a:p>
        </p:txBody>
      </p:sp>
      <p:sp>
        <p:nvSpPr>
          <p:cNvPr id="294" name="Google Shape;294;p27"/>
          <p:cNvSpPr txBox="1"/>
          <p:nvPr/>
        </p:nvSpPr>
        <p:spPr>
          <a:xfrm>
            <a:off x="6413400" y="4382475"/>
            <a:ext cx="2344200" cy="615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Volunteer work: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7"/>
          <p:cNvSpPr txBox="1"/>
          <p:nvPr/>
        </p:nvSpPr>
        <p:spPr>
          <a:xfrm>
            <a:off x="2964388" y="57350"/>
            <a:ext cx="3453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If I could have dinner with any person I would choose…</a:t>
            </a:r>
            <a:endParaRPr sz="1000"/>
          </a:p>
        </p:txBody>
      </p:sp>
      <p:sp>
        <p:nvSpPr>
          <p:cNvPr id="296" name="Google Shape;296;p27"/>
          <p:cNvSpPr txBox="1"/>
          <p:nvPr/>
        </p:nvSpPr>
        <p:spPr>
          <a:xfrm>
            <a:off x="5" y="118725"/>
            <a:ext cx="2688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My favorite Wellesley memory is…  </a:t>
            </a:r>
            <a:endParaRPr sz="1000"/>
          </a:p>
        </p:txBody>
      </p:sp>
      <p:sp>
        <p:nvSpPr>
          <p:cNvPr id="297" name="Google Shape;297;p27"/>
          <p:cNvSpPr txBox="1"/>
          <p:nvPr/>
        </p:nvSpPr>
        <p:spPr>
          <a:xfrm>
            <a:off x="2964400" y="4723500"/>
            <a:ext cx="2988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My happy place these days …</a:t>
            </a:r>
            <a:endParaRPr sz="1000"/>
          </a:p>
        </p:txBody>
      </p:sp>
      <p:sp>
        <p:nvSpPr>
          <p:cNvPr id="298" name="Google Shape;298;p27"/>
          <p:cNvSpPr txBox="1"/>
          <p:nvPr/>
        </p:nvSpPr>
        <p:spPr>
          <a:xfrm>
            <a:off x="-1" y="4727100"/>
            <a:ext cx="2988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My favorite thing these days is…</a:t>
            </a:r>
            <a:endParaRPr sz="1000"/>
          </a:p>
        </p:txBody>
      </p:sp>
      <p:sp>
        <p:nvSpPr>
          <p:cNvPr id="299" name="Google Shape;299;p27"/>
          <p:cNvSpPr txBox="1"/>
          <p:nvPr/>
        </p:nvSpPr>
        <p:spPr>
          <a:xfrm>
            <a:off x="3112200" y="620150"/>
            <a:ext cx="2919600" cy="2124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photo of cool person/peoples here.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7"/>
          <p:cNvSpPr txBox="1"/>
          <p:nvPr/>
        </p:nvSpPr>
        <p:spPr>
          <a:xfrm>
            <a:off x="128150" y="3088750"/>
            <a:ext cx="2688600" cy="1477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photo of you on a trip or your next destination here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7"/>
          <p:cNvSpPr txBox="1"/>
          <p:nvPr/>
        </p:nvSpPr>
        <p:spPr>
          <a:xfrm>
            <a:off x="0" y="620150"/>
            <a:ext cx="3037200" cy="2124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photo of your favorite Wellesley memory here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7"/>
          <p:cNvSpPr txBox="1"/>
          <p:nvPr/>
        </p:nvSpPr>
        <p:spPr>
          <a:xfrm>
            <a:off x="3053400" y="3088750"/>
            <a:ext cx="2988300" cy="1477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photo of your happy place here!</a:t>
            </a:r>
            <a:endParaRPr/>
          </a:p>
        </p:txBody>
      </p:sp>
      <p:pic>
        <p:nvPicPr>
          <p:cNvPr id="303" name="Google Shape;30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6263" y="1550050"/>
            <a:ext cx="2047800" cy="2238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82700" y="82225"/>
            <a:ext cx="8520600" cy="102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Hello! What is this?	</a:t>
            </a:r>
            <a:endParaRPr/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117950" y="1178350"/>
            <a:ext cx="8520600" cy="385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our 20th Wellesley Reunion we are doing a digital record book. We will send out the complete “book” as a pdf.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take a look and pick a slide template that you like - or even make up a whole new slide that suits your vibe. You’ll notice that there are different examples of slides in this deck. Some are more finished and others have a real paint-by-number vibe.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Save a local copy for you to edit.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make 1 slide or more if you want to.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Once your slide/s are ready, you can upload them to </a:t>
            </a:r>
            <a:r>
              <a:rPr lang="en" u="sng">
                <a:solidFill>
                  <a:schemeClr val="hlink"/>
                </a:solidFill>
                <a:hlinkClick r:id="rId3"/>
              </a:rPr>
              <a:t>our google form</a:t>
            </a:r>
            <a:r>
              <a:rPr lang="en"/>
              <a:t> </a:t>
            </a:r>
            <a:r>
              <a:rPr lang="en"/>
              <a:t>or email them to Wellesley2003Reunion@gmail.com 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ctrTitle"/>
          </p:nvPr>
        </p:nvSpPr>
        <p:spPr>
          <a:xfrm>
            <a:off x="82700" y="82225"/>
            <a:ext cx="8520600" cy="102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FAQs</a:t>
            </a:r>
            <a:endParaRPr/>
          </a:p>
        </p:txBody>
      </p:sp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117950" y="1178350"/>
            <a:ext cx="9026100" cy="385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Q. Do I have to use google slides?</a:t>
            </a:r>
            <a:endParaRPr b="1"/>
          </a:p>
          <a:p>
            <a:pPr indent="-339725" lvl="0" marL="914400" rtl="0" algn="l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/>
              <a:t>No, you can use any program you want to create your book page or pages. Upload your slide(s) to </a:t>
            </a:r>
            <a:r>
              <a:rPr lang="en" u="sng">
                <a:solidFill>
                  <a:schemeClr val="hlink"/>
                </a:solidFill>
                <a:hlinkClick r:id="rId3"/>
              </a:rPr>
              <a:t>our google form</a:t>
            </a:r>
            <a:r>
              <a:rPr lang="en"/>
              <a:t> or send a pdf of your page/s to </a:t>
            </a:r>
            <a:r>
              <a:rPr lang="en" u="sng">
                <a:solidFill>
                  <a:schemeClr val="hlink"/>
                </a:solidFill>
                <a:hlinkClick r:id="rId4"/>
              </a:rPr>
              <a:t>Wellesley2003Reunion@gmail.com</a:t>
            </a:r>
            <a:endParaRPr/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Q. What’s the smallest font size I can use? </a:t>
            </a:r>
            <a:endParaRPr b="1"/>
          </a:p>
          <a:p>
            <a:pPr indent="-339725" lvl="0" marL="914400" rtl="0" algn="l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/>
              <a:t>These pages will likely be viewed digitally so people will be able to zoom in a bit. Even so, we didn’t go smaller than a 10 point font in the templates - folks may print them out and some of us are already wearing reading glasses. </a:t>
            </a:r>
            <a:r>
              <a:rPr b="1" lang="en"/>
              <a:t>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Q. What’s the due date? </a:t>
            </a:r>
            <a:endParaRPr b="1"/>
          </a:p>
          <a:p>
            <a:pPr indent="-339725" lvl="0" marL="914400" rtl="0" algn="l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/>
              <a:t>Send in your page/s by April 25th</a:t>
            </a:r>
            <a:endParaRPr/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Q. I have more questions!! To whom should I address them????? </a:t>
            </a:r>
            <a:endParaRPr b="1"/>
          </a:p>
          <a:p>
            <a:pPr indent="-339725" lvl="0" marL="914400" rtl="0" algn="l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/>
              <a:t>Send April Randall and Morgan Munro (reunion co-chairs) your questions via Wellesley2003Reunion@gmail.com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ctrTitle"/>
          </p:nvPr>
        </p:nvSpPr>
        <p:spPr>
          <a:xfrm>
            <a:off x="428383" y="1613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Templates </a:t>
            </a:r>
            <a:endParaRPr/>
          </a:p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311700" y="21754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any of these or make up your own :) </a:t>
            </a:r>
            <a:endParaRPr/>
          </a:p>
        </p:txBody>
      </p:sp>
      <p:sp>
        <p:nvSpPr>
          <p:cNvPr id="74" name="Google Shape;74;p16"/>
          <p:cNvSpPr/>
          <p:nvPr/>
        </p:nvSpPr>
        <p:spPr>
          <a:xfrm>
            <a:off x="245950" y="216300"/>
            <a:ext cx="2057400" cy="1474200"/>
          </a:xfrm>
          <a:prstGeom prst="ellipse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send in multiple slides or one! </a:t>
            </a:r>
            <a:endParaRPr/>
          </a:p>
        </p:txBody>
      </p:sp>
      <p:sp>
        <p:nvSpPr>
          <p:cNvPr id="75" name="Google Shape;75;p16"/>
          <p:cNvSpPr/>
          <p:nvPr/>
        </p:nvSpPr>
        <p:spPr>
          <a:xfrm>
            <a:off x="4010800" y="3175150"/>
            <a:ext cx="4613400" cy="1749900"/>
          </a:xfrm>
          <a:prstGeom prst="ellipse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Different slide templates have </a:t>
            </a:r>
            <a:r>
              <a:rPr lang="en"/>
              <a:t>different</a:t>
            </a:r>
            <a:r>
              <a:rPr lang="en"/>
              <a:t> vibes - check them out and see if any of them work for you. You can edit anything or make up a slide - whatever works for you!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2016300" cy="8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200"/>
              <a:t>Student Name at Wellesley &amp; Current Name </a:t>
            </a:r>
            <a:endParaRPr sz="1200"/>
          </a:p>
        </p:txBody>
      </p:sp>
      <p:sp>
        <p:nvSpPr>
          <p:cNvPr id="81" name="Google Shape;81;p17"/>
          <p:cNvSpPr/>
          <p:nvPr/>
        </p:nvSpPr>
        <p:spPr>
          <a:xfrm>
            <a:off x="-33400" y="-14300"/>
            <a:ext cx="2868000" cy="51579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/>
        </p:nvSpPr>
        <p:spPr>
          <a:xfrm>
            <a:off x="104000" y="165050"/>
            <a:ext cx="255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Name at Wellesley, Current </a:t>
            </a:r>
            <a:endParaRPr b="1"/>
          </a:p>
        </p:txBody>
      </p:sp>
      <p:sp>
        <p:nvSpPr>
          <p:cNvPr id="83" name="Google Shape;83;p17"/>
          <p:cNvSpPr txBox="1"/>
          <p:nvPr/>
        </p:nvSpPr>
        <p:spPr>
          <a:xfrm>
            <a:off x="104000" y="565250"/>
            <a:ext cx="2344200" cy="1908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Address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City, State, County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Postal Code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Email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Phone Number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Media accounts </a:t>
            </a:r>
            <a:endParaRPr/>
          </a:p>
        </p:txBody>
      </p:sp>
      <p:sp>
        <p:nvSpPr>
          <p:cNvPr id="84" name="Google Shape;84;p17"/>
          <p:cNvSpPr txBox="1"/>
          <p:nvPr/>
        </p:nvSpPr>
        <p:spPr>
          <a:xfrm>
            <a:off x="104000" y="2563875"/>
            <a:ext cx="2344200" cy="1262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Info: Role/Title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Employer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How would you explain what you do to a child? </a:t>
            </a:r>
            <a:endParaRPr i="1"/>
          </a:p>
        </p:txBody>
      </p:sp>
      <p:sp>
        <p:nvSpPr>
          <p:cNvPr id="85" name="Google Shape;85;p17"/>
          <p:cNvSpPr txBox="1"/>
          <p:nvPr/>
        </p:nvSpPr>
        <p:spPr>
          <a:xfrm>
            <a:off x="104000" y="3949050"/>
            <a:ext cx="2344200" cy="1046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Volunteer work: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 b="0" l="17925" r="14634" t="0"/>
          <a:stretch/>
        </p:blipFill>
        <p:spPr>
          <a:xfrm>
            <a:off x="5256050" y="1156950"/>
            <a:ext cx="2172300" cy="2145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8350" y="2057550"/>
            <a:ext cx="1382400" cy="1382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 rotWithShape="1">
          <a:blip r:embed="rId5">
            <a:alphaModFix/>
          </a:blip>
          <a:srcRect b="0" l="21843" r="15586" t="0"/>
          <a:stretch/>
        </p:blipFill>
        <p:spPr>
          <a:xfrm>
            <a:off x="7250000" y="165050"/>
            <a:ext cx="1739100" cy="1848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 rotWithShape="1">
          <a:blip r:embed="rId6">
            <a:alphaModFix/>
          </a:blip>
          <a:srcRect b="22115" l="0" r="0" t="22137"/>
          <a:stretch/>
        </p:blipFill>
        <p:spPr>
          <a:xfrm>
            <a:off x="3112650" y="2859375"/>
            <a:ext cx="3037200" cy="1693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 rotWithShape="1">
          <a:blip r:embed="rId7">
            <a:alphaModFix/>
          </a:blip>
          <a:srcRect b="0" l="15364" r="15454" t="0"/>
          <a:stretch/>
        </p:blipFill>
        <p:spPr>
          <a:xfrm>
            <a:off x="5372050" y="3302550"/>
            <a:ext cx="2344200" cy="1908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2964388" y="57350"/>
            <a:ext cx="3453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My family: My wonderful </a:t>
            </a:r>
            <a:r>
              <a:rPr lang="en" sz="1000"/>
              <a:t>nieces</a:t>
            </a:r>
            <a:r>
              <a:rPr lang="en" sz="1000"/>
              <a:t> Zelda and Peach</a:t>
            </a:r>
            <a:endParaRPr sz="1000"/>
          </a:p>
        </p:txBody>
      </p:sp>
      <p:sp>
        <p:nvSpPr>
          <p:cNvPr id="92" name="Google Shape;92;p17"/>
          <p:cNvSpPr txBox="1"/>
          <p:nvPr/>
        </p:nvSpPr>
        <p:spPr>
          <a:xfrm>
            <a:off x="5256043" y="659700"/>
            <a:ext cx="1563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 started baking in the pandemic and haven’t stopped! </a:t>
            </a:r>
            <a:endParaRPr sz="1000"/>
          </a:p>
        </p:txBody>
      </p:sp>
      <p:sp>
        <p:nvSpPr>
          <p:cNvPr id="93" name="Google Shape;93;p17"/>
          <p:cNvSpPr txBox="1"/>
          <p:nvPr/>
        </p:nvSpPr>
        <p:spPr>
          <a:xfrm>
            <a:off x="7716248" y="3382725"/>
            <a:ext cx="1290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Heavy Rotation: I’ve been playing this album for 20 years!</a:t>
            </a:r>
            <a:endParaRPr sz="1000"/>
          </a:p>
        </p:txBody>
      </p:sp>
      <p:sp>
        <p:nvSpPr>
          <p:cNvPr id="94" name="Google Shape;94;p17"/>
          <p:cNvSpPr txBox="1"/>
          <p:nvPr/>
        </p:nvSpPr>
        <p:spPr>
          <a:xfrm>
            <a:off x="7570750" y="4566150"/>
            <a:ext cx="1435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I’ve loved watching the White Lotus!</a:t>
            </a:r>
            <a:endParaRPr sz="1000"/>
          </a:p>
        </p:txBody>
      </p:sp>
      <p:sp>
        <p:nvSpPr>
          <p:cNvPr id="95" name="Google Shape;95;p17"/>
          <p:cNvSpPr txBox="1"/>
          <p:nvPr/>
        </p:nvSpPr>
        <p:spPr>
          <a:xfrm>
            <a:off x="2964400" y="4183125"/>
            <a:ext cx="1182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My next adventure is a trip to Peru in 2025! </a:t>
            </a:r>
            <a:endParaRPr sz="1000"/>
          </a:p>
        </p:txBody>
      </p:sp>
      <p:sp>
        <p:nvSpPr>
          <p:cNvPr id="96" name="Google Shape;96;p17"/>
          <p:cNvSpPr txBox="1"/>
          <p:nvPr/>
        </p:nvSpPr>
        <p:spPr>
          <a:xfrm>
            <a:off x="6149843" y="118850"/>
            <a:ext cx="156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The beach is my happy place these days!</a:t>
            </a:r>
            <a:endParaRPr sz="1000"/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75500" y="565238"/>
            <a:ext cx="2705100" cy="1686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311700" y="445025"/>
            <a:ext cx="2016300" cy="8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200"/>
              <a:t>Student Name at Wellesley &amp; Current Name </a:t>
            </a:r>
            <a:endParaRPr sz="1200"/>
          </a:p>
        </p:txBody>
      </p:sp>
      <p:sp>
        <p:nvSpPr>
          <p:cNvPr id="103" name="Google Shape;103;p18"/>
          <p:cNvSpPr/>
          <p:nvPr/>
        </p:nvSpPr>
        <p:spPr>
          <a:xfrm>
            <a:off x="-33400" y="-14300"/>
            <a:ext cx="2868000" cy="51579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8"/>
          <p:cNvSpPr txBox="1"/>
          <p:nvPr/>
        </p:nvSpPr>
        <p:spPr>
          <a:xfrm>
            <a:off x="104000" y="165050"/>
            <a:ext cx="255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Name at Wellesley, Current </a:t>
            </a:r>
            <a:endParaRPr b="1"/>
          </a:p>
        </p:txBody>
      </p:sp>
      <p:sp>
        <p:nvSpPr>
          <p:cNvPr id="105" name="Google Shape;105;p18"/>
          <p:cNvSpPr txBox="1"/>
          <p:nvPr/>
        </p:nvSpPr>
        <p:spPr>
          <a:xfrm>
            <a:off x="104000" y="565250"/>
            <a:ext cx="2344200" cy="1908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Address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City, State, County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Postal Code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Email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Phone Number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Media accounts </a:t>
            </a:r>
            <a:endParaRPr/>
          </a:p>
        </p:txBody>
      </p:sp>
      <p:sp>
        <p:nvSpPr>
          <p:cNvPr id="106" name="Google Shape;106;p18"/>
          <p:cNvSpPr txBox="1"/>
          <p:nvPr/>
        </p:nvSpPr>
        <p:spPr>
          <a:xfrm>
            <a:off x="104000" y="2563875"/>
            <a:ext cx="2344200" cy="1262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Info: Role/Title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Employer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How would you explain what you do to a child? </a:t>
            </a:r>
            <a:endParaRPr i="1"/>
          </a:p>
        </p:txBody>
      </p:sp>
      <p:sp>
        <p:nvSpPr>
          <p:cNvPr id="107" name="Google Shape;107;p18"/>
          <p:cNvSpPr txBox="1"/>
          <p:nvPr/>
        </p:nvSpPr>
        <p:spPr>
          <a:xfrm>
            <a:off x="104000" y="4375375"/>
            <a:ext cx="2344200" cy="615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Volunteer work: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18"/>
          <p:cNvPicPr preferRelativeResize="0"/>
          <p:nvPr/>
        </p:nvPicPr>
        <p:blipFill rotWithShape="1">
          <a:blip r:embed="rId3">
            <a:alphaModFix/>
          </a:blip>
          <a:srcRect b="0" l="17925" r="14634" t="0"/>
          <a:stretch/>
        </p:blipFill>
        <p:spPr>
          <a:xfrm>
            <a:off x="5256050" y="1156950"/>
            <a:ext cx="2172300" cy="2145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8350" y="2057550"/>
            <a:ext cx="1382400" cy="1382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 rotWithShape="1">
          <a:blip r:embed="rId5">
            <a:alphaModFix/>
          </a:blip>
          <a:srcRect b="0" l="21843" r="15586" t="0"/>
          <a:stretch/>
        </p:blipFill>
        <p:spPr>
          <a:xfrm>
            <a:off x="7250000" y="165050"/>
            <a:ext cx="1739100" cy="1848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 rotWithShape="1">
          <a:blip r:embed="rId6">
            <a:alphaModFix/>
          </a:blip>
          <a:srcRect b="22115" l="0" r="0" t="22137"/>
          <a:stretch/>
        </p:blipFill>
        <p:spPr>
          <a:xfrm>
            <a:off x="3112650" y="2859375"/>
            <a:ext cx="3037200" cy="1693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 rotWithShape="1">
          <a:blip r:embed="rId7">
            <a:alphaModFix/>
          </a:blip>
          <a:srcRect b="0" l="15364" r="15454" t="0"/>
          <a:stretch/>
        </p:blipFill>
        <p:spPr>
          <a:xfrm>
            <a:off x="5372050" y="3302550"/>
            <a:ext cx="2344200" cy="1908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/>
        </p:nvSpPr>
        <p:spPr>
          <a:xfrm>
            <a:off x="2964388" y="57350"/>
            <a:ext cx="3453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My family: Add your photo and caption here </a:t>
            </a:r>
            <a:endParaRPr sz="1000"/>
          </a:p>
        </p:txBody>
      </p:sp>
      <p:sp>
        <p:nvSpPr>
          <p:cNvPr id="114" name="Google Shape;114;p18"/>
          <p:cNvSpPr txBox="1"/>
          <p:nvPr/>
        </p:nvSpPr>
        <p:spPr>
          <a:xfrm>
            <a:off x="5256043" y="659700"/>
            <a:ext cx="1563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Your hobbies</a:t>
            </a:r>
            <a:endParaRPr sz="1000"/>
          </a:p>
        </p:txBody>
      </p:sp>
      <p:sp>
        <p:nvSpPr>
          <p:cNvPr id="115" name="Google Shape;115;p18"/>
          <p:cNvSpPr txBox="1"/>
          <p:nvPr/>
        </p:nvSpPr>
        <p:spPr>
          <a:xfrm>
            <a:off x="7716248" y="3382725"/>
            <a:ext cx="1290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Heavy Rotation: What have you been listening to lately?</a:t>
            </a:r>
            <a:endParaRPr sz="1000"/>
          </a:p>
        </p:txBody>
      </p:sp>
      <p:sp>
        <p:nvSpPr>
          <p:cNvPr id="116" name="Google Shape;116;p18"/>
          <p:cNvSpPr txBox="1"/>
          <p:nvPr/>
        </p:nvSpPr>
        <p:spPr>
          <a:xfrm>
            <a:off x="7570750" y="4566150"/>
            <a:ext cx="1435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What have you been reading or watching?</a:t>
            </a:r>
            <a:endParaRPr sz="1000"/>
          </a:p>
        </p:txBody>
      </p:sp>
      <p:sp>
        <p:nvSpPr>
          <p:cNvPr id="117" name="Google Shape;117;p18"/>
          <p:cNvSpPr txBox="1"/>
          <p:nvPr/>
        </p:nvSpPr>
        <p:spPr>
          <a:xfrm>
            <a:off x="3026050" y="4498375"/>
            <a:ext cx="1182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What’s your next adventure? </a:t>
            </a:r>
            <a:r>
              <a:rPr lang="en" sz="1000"/>
              <a:t> </a:t>
            </a:r>
            <a:endParaRPr sz="1000"/>
          </a:p>
        </p:txBody>
      </p:sp>
      <p:sp>
        <p:nvSpPr>
          <p:cNvPr id="118" name="Google Shape;118;p18"/>
          <p:cNvSpPr txBox="1"/>
          <p:nvPr/>
        </p:nvSpPr>
        <p:spPr>
          <a:xfrm>
            <a:off x="6149843" y="118850"/>
            <a:ext cx="156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Where’s your happy place?</a:t>
            </a:r>
            <a:endParaRPr sz="1000"/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75500" y="565238"/>
            <a:ext cx="2705100" cy="1686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6621100" y="452125"/>
            <a:ext cx="2016300" cy="8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200"/>
              <a:t>Student Name at Wellesley &amp; Current Name </a:t>
            </a:r>
            <a:endParaRPr sz="1200"/>
          </a:p>
        </p:txBody>
      </p:sp>
      <p:sp>
        <p:nvSpPr>
          <p:cNvPr id="125" name="Google Shape;125;p19"/>
          <p:cNvSpPr/>
          <p:nvPr/>
        </p:nvSpPr>
        <p:spPr>
          <a:xfrm>
            <a:off x="6276000" y="-7200"/>
            <a:ext cx="2868000" cy="51579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9"/>
          <p:cNvSpPr txBox="1"/>
          <p:nvPr/>
        </p:nvSpPr>
        <p:spPr>
          <a:xfrm>
            <a:off x="6430500" y="172150"/>
            <a:ext cx="255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Name at Wellesley, Current </a:t>
            </a:r>
            <a:endParaRPr b="1"/>
          </a:p>
        </p:txBody>
      </p:sp>
      <p:sp>
        <p:nvSpPr>
          <p:cNvPr id="127" name="Google Shape;127;p19"/>
          <p:cNvSpPr txBox="1"/>
          <p:nvPr/>
        </p:nvSpPr>
        <p:spPr>
          <a:xfrm>
            <a:off x="6413400" y="572350"/>
            <a:ext cx="2344200" cy="1908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Address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City, State, County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Postal Code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Email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Phone Number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Media accounts </a:t>
            </a:r>
            <a:endParaRPr/>
          </a:p>
        </p:txBody>
      </p:sp>
      <p:sp>
        <p:nvSpPr>
          <p:cNvPr id="128" name="Google Shape;128;p19"/>
          <p:cNvSpPr txBox="1"/>
          <p:nvPr/>
        </p:nvSpPr>
        <p:spPr>
          <a:xfrm>
            <a:off x="6413400" y="2570975"/>
            <a:ext cx="2344200" cy="1477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Info: Role/Title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Employer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chemeClr val="dk1"/>
                </a:solidFill>
              </a:rPr>
              <a:t>How would you explain what you do to a child? </a:t>
            </a:r>
            <a:endParaRPr i="1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sp>
        <p:nvSpPr>
          <p:cNvPr id="129" name="Google Shape;129;p19"/>
          <p:cNvSpPr txBox="1"/>
          <p:nvPr/>
        </p:nvSpPr>
        <p:spPr>
          <a:xfrm>
            <a:off x="6413400" y="4382475"/>
            <a:ext cx="2344200" cy="615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Volunteer work: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 rotWithShape="1">
          <a:blip r:embed="rId3">
            <a:alphaModFix/>
          </a:blip>
          <a:srcRect b="0" l="11260" r="6664" t="0"/>
          <a:stretch/>
        </p:blipFill>
        <p:spPr>
          <a:xfrm>
            <a:off x="0" y="565250"/>
            <a:ext cx="2643600" cy="214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 rotWithShape="1">
          <a:blip r:embed="rId4">
            <a:alphaModFix/>
          </a:blip>
          <a:srcRect b="21479" l="2100" r="4971" t="21485"/>
          <a:stretch/>
        </p:blipFill>
        <p:spPr>
          <a:xfrm>
            <a:off x="2769175" y="2859375"/>
            <a:ext cx="3037200" cy="186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/>
          <p:nvPr/>
        </p:nvSpPr>
        <p:spPr>
          <a:xfrm>
            <a:off x="2964388" y="57350"/>
            <a:ext cx="3453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At ??????</a:t>
            </a:r>
            <a:r>
              <a:rPr lang="en" sz="1000"/>
              <a:t>: Insert copy here</a:t>
            </a:r>
            <a:endParaRPr sz="1000"/>
          </a:p>
        </p:txBody>
      </p:sp>
      <p:sp>
        <p:nvSpPr>
          <p:cNvPr id="133" name="Google Shape;133;p19"/>
          <p:cNvSpPr txBox="1"/>
          <p:nvPr/>
        </p:nvSpPr>
        <p:spPr>
          <a:xfrm>
            <a:off x="5" y="118725"/>
            <a:ext cx="2688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At work: I own a custom divorce cakes bakery and business has been amazing!</a:t>
            </a:r>
            <a:endParaRPr sz="1000"/>
          </a:p>
        </p:txBody>
      </p:sp>
      <p:sp>
        <p:nvSpPr>
          <p:cNvPr id="134" name="Google Shape;134;p19"/>
          <p:cNvSpPr txBox="1"/>
          <p:nvPr/>
        </p:nvSpPr>
        <p:spPr>
          <a:xfrm>
            <a:off x="2964400" y="4723500"/>
            <a:ext cx="298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At rest: I have fallen in love with hiking and it recharges me every time!</a:t>
            </a:r>
            <a:endParaRPr sz="1000"/>
          </a:p>
        </p:txBody>
      </p:sp>
      <p:sp>
        <p:nvSpPr>
          <p:cNvPr id="135" name="Google Shape;135;p19"/>
          <p:cNvSpPr txBox="1"/>
          <p:nvPr/>
        </p:nvSpPr>
        <p:spPr>
          <a:xfrm>
            <a:off x="5" y="4727100"/>
            <a:ext cx="2688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At play</a:t>
            </a:r>
            <a:r>
              <a:rPr lang="en" sz="1000"/>
              <a:t>: I go on an overseas trip twice a year! </a:t>
            </a:r>
            <a:r>
              <a:rPr lang="en" sz="1000"/>
              <a:t>Next</a:t>
            </a:r>
            <a:r>
              <a:rPr lang="en" sz="1000"/>
              <a:t> up: Morocco and South Korea!</a:t>
            </a:r>
            <a:endParaRPr sz="1000"/>
          </a:p>
        </p:txBody>
      </p:sp>
      <p:sp>
        <p:nvSpPr>
          <p:cNvPr id="136" name="Google Shape;136;p19"/>
          <p:cNvSpPr txBox="1"/>
          <p:nvPr/>
        </p:nvSpPr>
        <p:spPr>
          <a:xfrm>
            <a:off x="2791675" y="620150"/>
            <a:ext cx="3037200" cy="2124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Themed photo here.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19"/>
          <p:cNvPicPr preferRelativeResize="0"/>
          <p:nvPr/>
        </p:nvPicPr>
        <p:blipFill rotWithShape="1">
          <a:blip r:embed="rId5">
            <a:alphaModFix/>
          </a:blip>
          <a:srcRect b="18320" l="0" r="0" t="0"/>
          <a:stretch/>
        </p:blipFill>
        <p:spPr>
          <a:xfrm>
            <a:off x="311775" y="2914900"/>
            <a:ext cx="1926125" cy="181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type="title"/>
          </p:nvPr>
        </p:nvSpPr>
        <p:spPr>
          <a:xfrm>
            <a:off x="6621100" y="452125"/>
            <a:ext cx="2016300" cy="8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200"/>
              <a:t>Student Name at Wellesley &amp; Current Name </a:t>
            </a:r>
            <a:endParaRPr sz="1200"/>
          </a:p>
        </p:txBody>
      </p:sp>
      <p:sp>
        <p:nvSpPr>
          <p:cNvPr id="143" name="Google Shape;143;p20"/>
          <p:cNvSpPr/>
          <p:nvPr/>
        </p:nvSpPr>
        <p:spPr>
          <a:xfrm>
            <a:off x="6276000" y="-7200"/>
            <a:ext cx="2868000" cy="51579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0"/>
          <p:cNvSpPr txBox="1"/>
          <p:nvPr/>
        </p:nvSpPr>
        <p:spPr>
          <a:xfrm>
            <a:off x="6430500" y="172150"/>
            <a:ext cx="255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Name at Wellesley, Current </a:t>
            </a:r>
            <a:endParaRPr b="1"/>
          </a:p>
        </p:txBody>
      </p:sp>
      <p:sp>
        <p:nvSpPr>
          <p:cNvPr id="145" name="Google Shape;145;p20"/>
          <p:cNvSpPr txBox="1"/>
          <p:nvPr/>
        </p:nvSpPr>
        <p:spPr>
          <a:xfrm>
            <a:off x="6413400" y="572350"/>
            <a:ext cx="2344200" cy="1908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Address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City, State, County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Postal Code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Email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Phone Number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Media accounts </a:t>
            </a:r>
            <a:endParaRPr/>
          </a:p>
        </p:txBody>
      </p:sp>
      <p:sp>
        <p:nvSpPr>
          <p:cNvPr id="146" name="Google Shape;146;p20"/>
          <p:cNvSpPr txBox="1"/>
          <p:nvPr/>
        </p:nvSpPr>
        <p:spPr>
          <a:xfrm>
            <a:off x="6413400" y="2570975"/>
            <a:ext cx="2344200" cy="1477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Info: Role/Title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Employer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</a:rPr>
              <a:t>How would you explain what you do to a child? </a:t>
            </a:r>
            <a:endParaRPr i="1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sp>
        <p:nvSpPr>
          <p:cNvPr id="147" name="Google Shape;147;p20"/>
          <p:cNvSpPr txBox="1"/>
          <p:nvPr/>
        </p:nvSpPr>
        <p:spPr>
          <a:xfrm>
            <a:off x="6413400" y="4382475"/>
            <a:ext cx="2344200" cy="615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Volunteer work: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0"/>
          <p:cNvSpPr txBox="1"/>
          <p:nvPr/>
        </p:nvSpPr>
        <p:spPr>
          <a:xfrm>
            <a:off x="2964388" y="57350"/>
            <a:ext cx="3453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In community: add a photo and a caption here </a:t>
            </a:r>
            <a:endParaRPr sz="1000"/>
          </a:p>
        </p:txBody>
      </p:sp>
      <p:sp>
        <p:nvSpPr>
          <p:cNvPr id="149" name="Google Shape;149;p20"/>
          <p:cNvSpPr txBox="1"/>
          <p:nvPr/>
        </p:nvSpPr>
        <p:spPr>
          <a:xfrm>
            <a:off x="5" y="118725"/>
            <a:ext cx="2688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At work: add a photo and a caption here</a:t>
            </a:r>
            <a:endParaRPr sz="1000"/>
          </a:p>
        </p:txBody>
      </p:sp>
      <p:sp>
        <p:nvSpPr>
          <p:cNvPr id="150" name="Google Shape;150;p20"/>
          <p:cNvSpPr txBox="1"/>
          <p:nvPr/>
        </p:nvSpPr>
        <p:spPr>
          <a:xfrm>
            <a:off x="2964400" y="4723500"/>
            <a:ext cx="2988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At rest: add a photo and a caption here</a:t>
            </a:r>
            <a:endParaRPr sz="1000"/>
          </a:p>
        </p:txBody>
      </p:sp>
      <p:sp>
        <p:nvSpPr>
          <p:cNvPr id="151" name="Google Shape;151;p20"/>
          <p:cNvSpPr txBox="1"/>
          <p:nvPr/>
        </p:nvSpPr>
        <p:spPr>
          <a:xfrm>
            <a:off x="5" y="4727100"/>
            <a:ext cx="2688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At play: add a photo and a caption here</a:t>
            </a:r>
            <a:endParaRPr sz="1000"/>
          </a:p>
        </p:txBody>
      </p:sp>
      <p:sp>
        <p:nvSpPr>
          <p:cNvPr id="152" name="Google Shape;152;p20"/>
          <p:cNvSpPr txBox="1"/>
          <p:nvPr/>
        </p:nvSpPr>
        <p:spPr>
          <a:xfrm>
            <a:off x="2791675" y="620150"/>
            <a:ext cx="3037200" cy="2124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Themed photo here.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0"/>
          <p:cNvSpPr txBox="1"/>
          <p:nvPr/>
        </p:nvSpPr>
        <p:spPr>
          <a:xfrm>
            <a:off x="90975" y="3182400"/>
            <a:ext cx="2138700" cy="1262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Themed photo here.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0"/>
          <p:cNvSpPr txBox="1"/>
          <p:nvPr/>
        </p:nvSpPr>
        <p:spPr>
          <a:xfrm>
            <a:off x="3307850" y="3182400"/>
            <a:ext cx="2093700" cy="1477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Themed photo here.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0"/>
          <p:cNvSpPr txBox="1"/>
          <p:nvPr/>
        </p:nvSpPr>
        <p:spPr>
          <a:xfrm>
            <a:off x="113475" y="620150"/>
            <a:ext cx="2093700" cy="2124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Themed photo here.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0"/>
          <p:cNvSpPr/>
          <p:nvPr/>
        </p:nvSpPr>
        <p:spPr>
          <a:xfrm>
            <a:off x="1225175" y="1553088"/>
            <a:ext cx="2651100" cy="1629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Pssst… Use this to get started but make it yours - change anything you’d like!</a:t>
            </a:r>
            <a:endParaRPr i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/>
          <p:nvPr>
            <p:ph type="title"/>
          </p:nvPr>
        </p:nvSpPr>
        <p:spPr>
          <a:xfrm>
            <a:off x="6621100" y="452125"/>
            <a:ext cx="2016300" cy="8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200"/>
              <a:t>Student Name at Wellesley &amp; Current Name </a:t>
            </a:r>
            <a:endParaRPr sz="1200"/>
          </a:p>
        </p:txBody>
      </p:sp>
      <p:sp>
        <p:nvSpPr>
          <p:cNvPr id="162" name="Google Shape;162;p21"/>
          <p:cNvSpPr/>
          <p:nvPr/>
        </p:nvSpPr>
        <p:spPr>
          <a:xfrm>
            <a:off x="6276000" y="-7200"/>
            <a:ext cx="2868000" cy="51579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1"/>
          <p:cNvSpPr txBox="1"/>
          <p:nvPr/>
        </p:nvSpPr>
        <p:spPr>
          <a:xfrm>
            <a:off x="6430500" y="172150"/>
            <a:ext cx="255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Name at Wellesley, Current </a:t>
            </a:r>
            <a:endParaRPr b="1"/>
          </a:p>
        </p:txBody>
      </p:sp>
      <p:sp>
        <p:nvSpPr>
          <p:cNvPr id="164" name="Google Shape;164;p21"/>
          <p:cNvSpPr txBox="1"/>
          <p:nvPr/>
        </p:nvSpPr>
        <p:spPr>
          <a:xfrm>
            <a:off x="6413400" y="572350"/>
            <a:ext cx="2344200" cy="1908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Address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City, State, County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Postal Code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Email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Phone Number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Media accounts </a:t>
            </a:r>
            <a:endParaRPr/>
          </a:p>
        </p:txBody>
      </p:sp>
      <p:sp>
        <p:nvSpPr>
          <p:cNvPr id="165" name="Google Shape;165;p21"/>
          <p:cNvSpPr txBox="1"/>
          <p:nvPr/>
        </p:nvSpPr>
        <p:spPr>
          <a:xfrm>
            <a:off x="6413400" y="2570975"/>
            <a:ext cx="2344200" cy="1477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Info: Role/Title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Employer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</a:rPr>
              <a:t>How would you explain what you do to a child? </a:t>
            </a:r>
            <a:endParaRPr i="1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sp>
        <p:nvSpPr>
          <p:cNvPr id="166" name="Google Shape;166;p21"/>
          <p:cNvSpPr txBox="1"/>
          <p:nvPr/>
        </p:nvSpPr>
        <p:spPr>
          <a:xfrm>
            <a:off x="6413400" y="4382475"/>
            <a:ext cx="2344200" cy="615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Volunteer work: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1"/>
          <p:cNvSpPr txBox="1"/>
          <p:nvPr/>
        </p:nvSpPr>
        <p:spPr>
          <a:xfrm>
            <a:off x="5" y="118725"/>
            <a:ext cx="2688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68" name="Google Shape;168;p21"/>
          <p:cNvSpPr txBox="1"/>
          <p:nvPr/>
        </p:nvSpPr>
        <p:spPr>
          <a:xfrm>
            <a:off x="2791675" y="226925"/>
            <a:ext cx="3037200" cy="1908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been a long 20 years - share something here about your growth or how you’ve changed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1"/>
          <p:cNvSpPr txBox="1"/>
          <p:nvPr/>
        </p:nvSpPr>
        <p:spPr>
          <a:xfrm>
            <a:off x="90975" y="3182400"/>
            <a:ext cx="2138700" cy="1693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 about a time when you stepped back or recalibrated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1"/>
          <p:cNvSpPr txBox="1"/>
          <p:nvPr/>
        </p:nvSpPr>
        <p:spPr>
          <a:xfrm>
            <a:off x="3307850" y="3182400"/>
            <a:ext cx="2093700" cy="1693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 about how your sense of purpose and/or accomplishment has shifted over time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1"/>
          <p:cNvSpPr txBox="1"/>
          <p:nvPr/>
        </p:nvSpPr>
        <p:spPr>
          <a:xfrm>
            <a:off x="113475" y="226925"/>
            <a:ext cx="2093700" cy="1908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photo or short story about something tough you’ve faced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1"/>
          <p:cNvSpPr/>
          <p:nvPr/>
        </p:nvSpPr>
        <p:spPr>
          <a:xfrm>
            <a:off x="1543325" y="1604688"/>
            <a:ext cx="2651100" cy="1629300"/>
          </a:xfrm>
          <a:prstGeom prst="ellipse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“A quote that inspires or sustains you”</a:t>
            </a:r>
            <a:endParaRPr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